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6" r:id="rId11"/>
    <p:sldId id="267" r:id="rId12"/>
    <p:sldId id="286" r:id="rId13"/>
  </p:sldIdLst>
  <p:sldSz cx="9144000" cy="5143500" type="screen16x9"/>
  <p:notesSz cx="6858000" cy="9144000"/>
  <p:embeddedFontLst>
    <p:embeddedFont>
      <p:font typeface="Montserrat ExtraBold" panose="020B0604020202020204" charset="0"/>
      <p:bold r:id="rId15"/>
      <p:boldItalic r:id="rId16"/>
    </p:embeddedFont>
    <p:embeddedFont>
      <p:font typeface="Montserrat" panose="020B0604020202020204" charset="0"/>
      <p:regular r:id="rId17"/>
      <p:bold r:id="rId18"/>
      <p:italic r:id="rId19"/>
      <p:boldItalic r:id="rId20"/>
    </p:embeddedFont>
    <p:embeddedFont>
      <p:font typeface="Montserrat Medium" panose="020B0604020202020204" charset="0"/>
      <p:regular r:id="rId21"/>
      <p:bold r:id="rId22"/>
      <p:italic r:id="rId23"/>
      <p:boldItalic r:id="rId24"/>
    </p:embeddedFont>
    <p:embeddedFont>
      <p:font typeface="Montserrat ExtraLigh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C768B4-1C64-4694-A409-B1DECFCA0EDC}">
  <a:tblStyle styleId="{C7C768B4-1C64-4694-A409-B1DECFCA0E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24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83056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14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93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67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96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54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5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9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71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6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12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32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844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 id="2147483661" r:id="rId10"/>
    <p:sldLayoutId id="2147483662" r:id="rId11"/>
    <p:sldLayoutId id="2147483663" r:id="rId12"/>
    <p:sldLayoutId id="2147483665"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US" dirty="0"/>
              <a:t>Personal Foundation Deck</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By Gabriel Antonio Zepeda</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smtClean="0">
                <a:latin typeface="Montserrat ExtraLight"/>
                <a:ea typeface="Montserrat ExtraLight"/>
                <a:cs typeface="Montserrat ExtraLight"/>
                <a:sym typeface="Montserrat ExtraLight"/>
              </a:rPr>
              <a:t>A running story of me</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Use at your own caution</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 dirty="0" smtClean="0"/>
              <a:t>Solo Dolo – I work best on my own</a:t>
            </a:r>
          </a:p>
          <a:p>
            <a:pPr marL="285750" indent="-285750">
              <a:spcAft>
                <a:spcPts val="1600"/>
              </a:spcAft>
              <a:buFont typeface="Arial" panose="020B0604020202020204" pitchFamily="34" charset="0"/>
              <a:buChar char="•"/>
            </a:pPr>
            <a:r>
              <a:rPr lang="en" dirty="0" smtClean="0"/>
              <a:t>Prefer quiet environments </a:t>
            </a:r>
          </a:p>
          <a:p>
            <a:pPr marL="285750" indent="-285750">
              <a:spcAft>
                <a:spcPts val="1600"/>
              </a:spcAft>
              <a:buFont typeface="Arial" panose="020B0604020202020204" pitchFamily="34" charset="0"/>
              <a:buChar char="•"/>
            </a:pPr>
            <a:r>
              <a:rPr lang="en" dirty="0" smtClean="0"/>
              <a:t>Introverted </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67364" y="558928"/>
            <a:ext cx="6597000" cy="985200"/>
          </a:xfrm>
          <a:prstGeom prst="rect">
            <a:avLst/>
          </a:prstGeom>
        </p:spPr>
        <p:txBody>
          <a:bodyPr spcFirstLastPara="1" wrap="square" lIns="91425" tIns="91425" rIns="91425" bIns="91425" anchor="t" anchorCtr="0">
            <a:noAutofit/>
          </a:bodyPr>
          <a:lstStyle/>
          <a:p>
            <a:pPr lvl="0"/>
            <a:r>
              <a:rPr lang="en-US" dirty="0" smtClean="0"/>
              <a:t>Future </a:t>
            </a:r>
            <a:r>
              <a:rPr lang="en-US" dirty="0"/>
              <a:t>R&amp;D plan</a:t>
            </a:r>
            <a:endParaRPr dirty="0"/>
          </a:p>
        </p:txBody>
      </p:sp>
      <p:sp>
        <p:nvSpPr>
          <p:cNvPr id="274" name="Google Shape;274;p49"/>
          <p:cNvSpPr txBox="1">
            <a:spLocks noGrp="1"/>
          </p:cNvSpPr>
          <p:nvPr>
            <p:ph type="subTitle" idx="1"/>
          </p:nvPr>
        </p:nvSpPr>
        <p:spPr>
          <a:xfrm>
            <a:off x="2475764" y="1709453"/>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Aside from a professional career in tech I am planning on going to Africa and helping with missionary efforts. It will be an abitious undertaking to start a life in a new country but I feel a definite calling pulling me in that direction. I hope a career in tech can open that doorway fully.</a:t>
            </a:r>
            <a:endParaRPr dirty="0"/>
          </a:p>
        </p:txBody>
      </p:sp>
      <p:cxnSp>
        <p:nvCxnSpPr>
          <p:cNvPr id="275" name="Google Shape;275;p49"/>
          <p:cNvCxnSpPr/>
          <p:nvPr/>
        </p:nvCxnSpPr>
        <p:spPr>
          <a:xfrm>
            <a:off x="3184364" y="154420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quick run down of what this presentation is about</a:t>
            </a:r>
            <a:endParaRPr dirty="0"/>
          </a:p>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smtClean="0"/>
              <a:t>We all have a role, what is mine?</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smtClean="0"/>
              <a:t>Where is my value?</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smtClean="0"/>
              <a:t>You wouldn’t use a hammer to paint, so who knows how to use me optimally?</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smtClean="0"/>
              <a:t>Why do I exist in this world?</a:t>
            </a:r>
            <a:endParaRPr dirty="0"/>
          </a:p>
          <a:p>
            <a:pPr marL="457200" lvl="0" indent="-301625" algn="l" rtl="0">
              <a:spcBef>
                <a:spcPts val="0"/>
              </a:spcBef>
              <a:spcAft>
                <a:spcPts val="0"/>
              </a:spcAft>
              <a:buClr>
                <a:schemeClr val="accent1"/>
              </a:buClr>
              <a:buSzPts val="1150"/>
              <a:buFont typeface="Montserrat ExtraBold"/>
              <a:buAutoNum type="arabicPeriod"/>
            </a:pPr>
            <a:r>
              <a:rPr lang="en-US" b="1" dirty="0" smtClean="0">
                <a:uFill>
                  <a:noFill/>
                </a:uFill>
              </a:rPr>
              <a:t>What is my impact on the blue marble we call earth</a:t>
            </a:r>
          </a:p>
          <a:p>
            <a:pPr marL="457200" lvl="0" indent="-301625" algn="l" rtl="0">
              <a:spcBef>
                <a:spcPts val="0"/>
              </a:spcBef>
              <a:spcAft>
                <a:spcPts val="0"/>
              </a:spcAft>
              <a:buClr>
                <a:schemeClr val="accent1"/>
              </a:buClr>
              <a:buSzPts val="1150"/>
              <a:buFont typeface="Montserrat ExtraBold"/>
              <a:buAutoNum type="arabicPeriod"/>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smtClean="0"/>
              <a:t>My personal product warning </a:t>
            </a:r>
          </a:p>
          <a:p>
            <a:pPr marL="457200" lvl="0" indent="-301625" algn="l" rtl="0">
              <a:spcBef>
                <a:spcPts val="0"/>
              </a:spcBef>
              <a:spcAft>
                <a:spcPts val="0"/>
              </a:spcAft>
              <a:buClr>
                <a:schemeClr val="accent1"/>
              </a:buClr>
              <a:buSzPts val="1150"/>
              <a:buFont typeface="Montserrat ExtraBold"/>
              <a:buAutoNum type="arabicPeriod"/>
            </a:pPr>
            <a:endParaRPr lang="en-US" dirty="0" smtClean="0"/>
          </a:p>
          <a:p>
            <a:pPr marL="457200" lvl="0" indent="-301625" algn="l" rtl="0">
              <a:spcBef>
                <a:spcPts val="0"/>
              </a:spcBef>
              <a:spcAft>
                <a:spcPts val="0"/>
              </a:spcAft>
              <a:buClr>
                <a:schemeClr val="accent1"/>
              </a:buClr>
              <a:buSzPts val="1150"/>
              <a:buFont typeface="Montserrat ExtraBold"/>
              <a:buAutoNum type="arabicPeriod"/>
            </a:pPr>
            <a:endParaRPr lang="en-US" dirty="0" smtClean="0"/>
          </a:p>
          <a:p>
            <a:pPr marL="457200" lvl="0" indent="-301625" algn="l" rtl="0">
              <a:spcBef>
                <a:spcPts val="0"/>
              </a:spcBef>
              <a:spcAft>
                <a:spcPts val="0"/>
              </a:spcAft>
              <a:buClr>
                <a:schemeClr val="accent1"/>
              </a:buClr>
              <a:buSzPts val="1150"/>
              <a:buFont typeface="Montserrat ExtraBold"/>
              <a:buAutoNum type="arabicPeriod"/>
            </a:pPr>
            <a:r>
              <a:rPr lang="en-US" dirty="0" smtClean="0"/>
              <a:t>Where is my development headed? How will I become version 2.0 or beyond!</a:t>
            </a:r>
          </a:p>
          <a:p>
            <a:pPr marL="457200" lvl="0" indent="-301625" algn="l" rtl="0">
              <a:spcBef>
                <a:spcPts val="0"/>
              </a:spcBef>
              <a:spcAft>
                <a:spcPts val="0"/>
              </a:spcAft>
              <a:buClr>
                <a:schemeClr val="accent1"/>
              </a:buClr>
              <a:buSzPts val="1150"/>
              <a:buFont typeface="Montserrat ExtraBold"/>
              <a:buAutoNum type="arabicPeriod"/>
            </a:pPr>
            <a:endParaRPr lang="en-US" dirty="0"/>
          </a:p>
          <a:p>
            <a:pPr marL="155575" lvl="0" indent="0" algn="l" rtl="0">
              <a:spcBef>
                <a:spcPts val="0"/>
              </a:spcBef>
              <a:spcAft>
                <a:spcPts val="0"/>
              </a:spcAft>
              <a:buClr>
                <a:schemeClr val="accent1"/>
              </a:buClr>
              <a:buSzPts val="1150"/>
              <a:buNone/>
            </a:pPr>
            <a:endParaRPr lang="en-US" dirty="0" smtClean="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50">
                <a:solidFill>
                  <a:schemeClr val="accent2"/>
                </a:solidFill>
                <a:latin typeface="Montserrat ExtraBold"/>
                <a:ea typeface="Montserrat ExtraBold"/>
                <a:cs typeface="Montserrat ExtraBold"/>
                <a:sym typeface="Montserrat ExtraBold"/>
              </a:rPr>
              <a:t>You can delete this slide when you’re done editing the presentation.</a:t>
            </a:r>
            <a:endParaRPr sz="1150">
              <a:solidFill>
                <a:schemeClr val="accent2"/>
              </a:solidFill>
              <a:latin typeface="Montserrat ExtraBold"/>
              <a:ea typeface="Montserrat ExtraBold"/>
              <a:cs typeface="Montserrat ExtraBold"/>
              <a:sym typeface="Montserrat ExtraBo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528" y="2658090"/>
            <a:ext cx="603567" cy="432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967768" y="1430042"/>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444570" y="239810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Foundational Builder</a:t>
            </a:r>
            <a:endParaRPr dirty="0"/>
          </a:p>
        </p:txBody>
      </p:sp>
      <p:sp>
        <p:nvSpPr>
          <p:cNvPr id="180" name="Google Shape;180;p40"/>
          <p:cNvSpPr txBox="1">
            <a:spLocks noGrp="1"/>
          </p:cNvSpPr>
          <p:nvPr>
            <p:ph type="subTitle" idx="1"/>
          </p:nvPr>
        </p:nvSpPr>
        <p:spPr>
          <a:xfrm>
            <a:off x="3457815" y="2807417"/>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 believe in building upwards with a strong base, whether that involves people, companies, or projects</a:t>
            </a:r>
            <a:endParaRPr dirty="0"/>
          </a:p>
        </p:txBody>
      </p:sp>
      <p:sp>
        <p:nvSpPr>
          <p:cNvPr id="181" name="Google Shape;181;p40"/>
          <p:cNvSpPr txBox="1">
            <a:spLocks noGrp="1"/>
          </p:cNvSpPr>
          <p:nvPr>
            <p:ph type="title" idx="2"/>
          </p:nvPr>
        </p:nvSpPr>
        <p:spPr>
          <a:xfrm>
            <a:off x="5921375" y="235993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Healer / Restorer</a:t>
            </a:r>
            <a:endParaRPr dirty="0"/>
          </a:p>
        </p:txBody>
      </p:sp>
      <p:sp>
        <p:nvSpPr>
          <p:cNvPr id="182" name="Google Shape;182;p40"/>
          <p:cNvSpPr txBox="1">
            <a:spLocks noGrp="1"/>
          </p:cNvSpPr>
          <p:nvPr>
            <p:ph type="subTitle" idx="3"/>
          </p:nvPr>
        </p:nvSpPr>
        <p:spPr>
          <a:xfrm>
            <a:off x="5947871" y="2807417"/>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 love fixing whats already broken, whether as a hands on carpenter or IT professional I think I have a knack at it and enjoy doing it.</a:t>
            </a:r>
            <a:endParaRPr dirty="0"/>
          </a:p>
        </p:txBody>
      </p:sp>
      <p:sp>
        <p:nvSpPr>
          <p:cNvPr id="183" name="Google Shape;183;p40"/>
          <p:cNvSpPr txBox="1">
            <a:spLocks noGrp="1"/>
          </p:cNvSpPr>
          <p:nvPr>
            <p:ph type="title" idx="4"/>
          </p:nvPr>
        </p:nvSpPr>
        <p:spPr>
          <a:xfrm>
            <a:off x="967765" y="239810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Catalyst / Accelerator</a:t>
            </a:r>
            <a:endParaRPr dirty="0"/>
          </a:p>
        </p:txBody>
      </p:sp>
      <p:sp>
        <p:nvSpPr>
          <p:cNvPr id="184" name="Google Shape;184;p40"/>
          <p:cNvSpPr txBox="1">
            <a:spLocks noGrp="1"/>
          </p:cNvSpPr>
          <p:nvPr>
            <p:ph type="subTitle" idx="5"/>
          </p:nvPr>
        </p:nvSpPr>
        <p:spPr>
          <a:xfrm>
            <a:off x="967765" y="2807417"/>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 like to be the medium which creates change in a better direction</a:t>
            </a:r>
            <a:endParaRPr dirty="0"/>
          </a:p>
        </p:txBody>
      </p:sp>
      <p:sp>
        <p:nvSpPr>
          <p:cNvPr id="185" name="Google Shape;185;p40"/>
          <p:cNvSpPr txBox="1">
            <a:spLocks noGrp="1"/>
          </p:cNvSpPr>
          <p:nvPr>
            <p:ph type="title" idx="7"/>
          </p:nvPr>
        </p:nvSpPr>
        <p:spPr>
          <a:xfrm>
            <a:off x="3457818" y="1430042"/>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5947868" y="1430042"/>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02668" y="2205502"/>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292718" y="2205502"/>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782768" y="2205502"/>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p:cNvSpPr/>
          <p:nvPr/>
        </p:nvSpPr>
        <p:spPr>
          <a:xfrm>
            <a:off x="3121172" y="668118"/>
            <a:ext cx="2390398" cy="646331"/>
          </a:xfrm>
          <a:prstGeom prst="rect">
            <a:avLst/>
          </a:prstGeom>
        </p:spPr>
        <p:txBody>
          <a:bodyPr wrap="none">
            <a:spAutoFit/>
          </a:bodyPr>
          <a:lstStyle/>
          <a:p>
            <a:r>
              <a:rPr lang="en" sz="3600" dirty="0" smtClean="0">
                <a:solidFill>
                  <a:srgbClr val="FFAB40"/>
                </a:solidFill>
                <a:latin typeface="Montserrat ExtraBold"/>
                <a:sym typeface="Montserrat ExtraBold"/>
              </a:rPr>
              <a:t>My Roles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WHOA!</a:t>
            </a:r>
            <a:endParaRPr dirty="0"/>
          </a:p>
        </p:txBody>
      </p:sp>
      <p:sp>
        <p:nvSpPr>
          <p:cNvPr id="195" name="Google Shape;195;p41"/>
          <p:cNvSpPr txBox="1">
            <a:spLocks noGrp="1"/>
          </p:cNvSpPr>
          <p:nvPr>
            <p:ph type="subTitle" idx="1"/>
          </p:nvPr>
        </p:nvSpPr>
        <p:spPr>
          <a:xfrm>
            <a:off x="4285500" y="752862"/>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smtClean="0"/>
              <a:t>Value?</a:t>
            </a:r>
            <a:endParaRPr sz="8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820094"/>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 Albert Einstein</a:t>
            </a:r>
            <a:endParaRPr sz="1800" b="1" dirty="0"/>
          </a:p>
        </p:txBody>
      </p:sp>
      <p:sp>
        <p:nvSpPr>
          <p:cNvPr id="201" name="Google Shape;201;p42"/>
          <p:cNvSpPr txBox="1">
            <a:spLocks noGrp="1"/>
          </p:cNvSpPr>
          <p:nvPr>
            <p:ph type="ctrTitle"/>
          </p:nvPr>
        </p:nvSpPr>
        <p:spPr>
          <a:xfrm>
            <a:off x="1850550" y="862089"/>
            <a:ext cx="5442900" cy="2603100"/>
          </a:xfrm>
          <a:prstGeom prst="rect">
            <a:avLst/>
          </a:prstGeom>
        </p:spPr>
        <p:txBody>
          <a:bodyPr spcFirstLastPara="1" wrap="square" lIns="91425" tIns="91425" rIns="91425" bIns="91425" anchor="t" anchorCtr="0">
            <a:noAutofit/>
          </a:bodyPr>
          <a:lstStyle/>
          <a:p>
            <a:pPr lvl="0"/>
            <a:r>
              <a:rPr lang="en" sz="3600" dirty="0" smtClean="0"/>
              <a:t>“</a:t>
            </a:r>
            <a:r>
              <a:rPr lang="en-US" sz="3600" dirty="0"/>
              <a:t>The value of a man resides in what he gives and not in what he is capable of </a:t>
            </a:r>
            <a:r>
              <a:rPr lang="en-US" sz="3600" dirty="0" smtClean="0"/>
              <a:t>receiving</a:t>
            </a:r>
            <a:r>
              <a:rPr lang="en" sz="3600" dirty="0" smtClean="0"/>
              <a:t>.”</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64217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Optimal User</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If I was a product the best user for me is someone that understands exactly what I was made for and the role I am meant to fall in.</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My God given purpose?</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Kind of heavy I know maybe I can break it down into a few key things I’ve noticed about myself</a:t>
            </a:r>
            <a:endParaRPr dirty="0"/>
          </a:p>
          <a:p>
            <a:pPr marL="457200" lvl="0" indent="-317500" algn="l" rtl="0">
              <a:spcBef>
                <a:spcPts val="1600"/>
              </a:spcBef>
              <a:spcAft>
                <a:spcPts val="0"/>
              </a:spcAft>
              <a:buSzPts val="1400"/>
              <a:buChar char="●"/>
            </a:pPr>
            <a:r>
              <a:rPr lang="en-US" dirty="0" smtClean="0"/>
              <a:t>I enjoy bringing my natural ability to where it is needed most.</a:t>
            </a:r>
            <a:endParaRPr dirty="0"/>
          </a:p>
          <a:p>
            <a:pPr marL="457200" lvl="0" indent="-317500" algn="l" rtl="0">
              <a:spcBef>
                <a:spcPts val="0"/>
              </a:spcBef>
              <a:spcAft>
                <a:spcPts val="0"/>
              </a:spcAft>
              <a:buSzPts val="1400"/>
              <a:buChar char="●"/>
            </a:pPr>
            <a:r>
              <a:rPr lang="en-US" dirty="0" smtClean="0"/>
              <a:t>To make things possible for people that otherwise they wouldn’t be able to do alone.</a:t>
            </a:r>
            <a:endParaRPr dirty="0"/>
          </a:p>
          <a:p>
            <a:pPr marL="457200" lvl="0" indent="-317500" algn="l" rtl="0">
              <a:spcBef>
                <a:spcPts val="0"/>
              </a:spcBef>
              <a:spcAft>
                <a:spcPts val="0"/>
              </a:spcAft>
              <a:buSzPts val="1400"/>
              <a:buChar char="●"/>
            </a:pPr>
            <a:r>
              <a:rPr lang="en-US" dirty="0" smtClean="0"/>
              <a:t>I like to remove the barriers between people and their potential.</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r>
              <a:rPr lang="en" dirty="0" smtClean="0"/>
              <a:t>I’m all about turning hidden assets in visible strength</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do I change the world?</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962600" y="138642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Short Answer</a:t>
            </a:r>
            <a:endParaRPr dirty="0"/>
          </a:p>
        </p:txBody>
      </p:sp>
      <p:sp>
        <p:nvSpPr>
          <p:cNvPr id="224" name="Google Shape;224;p45"/>
          <p:cNvSpPr txBox="1">
            <a:spLocks noGrp="1"/>
          </p:cNvSpPr>
          <p:nvPr>
            <p:ph type="subTitle" idx="1"/>
          </p:nvPr>
        </p:nvSpPr>
        <p:spPr>
          <a:xfrm>
            <a:off x="938500" y="207132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One day at a time</a:t>
            </a:r>
            <a:endParaRPr dirty="0"/>
          </a:p>
        </p:txBody>
      </p:sp>
      <p:sp>
        <p:nvSpPr>
          <p:cNvPr id="225" name="Google Shape;225;p45"/>
          <p:cNvSpPr txBox="1">
            <a:spLocks noGrp="1"/>
          </p:cNvSpPr>
          <p:nvPr>
            <p:ph type="title" idx="2"/>
          </p:nvPr>
        </p:nvSpPr>
        <p:spPr>
          <a:xfrm>
            <a:off x="4927717" y="138642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Long Answer</a:t>
            </a:r>
            <a:endParaRPr dirty="0"/>
          </a:p>
        </p:txBody>
      </p:sp>
      <p:sp>
        <p:nvSpPr>
          <p:cNvPr id="226" name="Google Shape;226;p45"/>
          <p:cNvSpPr txBox="1">
            <a:spLocks noGrp="1"/>
          </p:cNvSpPr>
          <p:nvPr>
            <p:ph type="subTitle" idx="3"/>
          </p:nvPr>
        </p:nvSpPr>
        <p:spPr>
          <a:xfrm>
            <a:off x="4032555" y="2079872"/>
            <a:ext cx="4180424"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We change the world by making sure that the world doesn’t dim our light. To be the salt of the earth and to love each other as we love ourselves. Using our gifts and abilities to the utmost and fall into our potential in everything that we do, our </a:t>
            </a:r>
            <a:r>
              <a:rPr lang="en" dirty="0"/>
              <a:t>s</a:t>
            </a:r>
            <a:r>
              <a:rPr lang="en" dirty="0" smtClean="0"/>
              <a:t>mall beginnings can have huge impacts.</a:t>
            </a:r>
            <a:endParaRPr dirty="0"/>
          </a:p>
        </p:txBody>
      </p:sp>
      <p:cxnSp>
        <p:nvCxnSpPr>
          <p:cNvPr id="227" name="Google Shape;227;p45"/>
          <p:cNvCxnSpPr/>
          <p:nvPr/>
        </p:nvCxnSpPr>
        <p:spPr>
          <a:xfrm>
            <a:off x="1997650" y="200734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986867" y="200734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89" y="2616052"/>
            <a:ext cx="2939121" cy="16537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478</Words>
  <Application>Microsoft Office PowerPoint</Application>
  <PresentationFormat>On-screen Show (16:9)</PresentationFormat>
  <Paragraphs>54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Montserrat ExtraBold</vt:lpstr>
      <vt:lpstr>Montserrat</vt:lpstr>
      <vt:lpstr>Montserrat Medium</vt:lpstr>
      <vt:lpstr>Montserrat ExtraLight</vt:lpstr>
      <vt:lpstr>Futuristic Background by Slidesgo</vt:lpstr>
      <vt:lpstr>Personal Foundation Deck</vt:lpstr>
      <vt:lpstr>Contents</vt:lpstr>
      <vt:lpstr>01</vt:lpstr>
      <vt:lpstr>WHOA!</vt:lpstr>
      <vt:lpstr>“The value of a man resides in what he gives and not in what he is capable of receiving.”</vt:lpstr>
      <vt:lpstr>Optimal User</vt:lpstr>
      <vt:lpstr>My God given purpose?</vt:lpstr>
      <vt:lpstr>How do I change the world?</vt:lpstr>
      <vt:lpstr>PowerPoint Presentation</vt:lpstr>
      <vt:lpstr>Use at your own caution</vt:lpstr>
      <vt:lpstr>Future R&amp;D plan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Foundation Deck</dc:title>
  <cp:lastModifiedBy>Jonah</cp:lastModifiedBy>
  <cp:revision>13</cp:revision>
  <dcterms:modified xsi:type="dcterms:W3CDTF">2025-08-18T17:58:55Z</dcterms:modified>
</cp:coreProperties>
</file>